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B53D2-A888-A680-DA3A-77000F0BD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B8F22F-2EF1-9E04-FC8B-2AED53C20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F8F60-60BF-80A2-15AA-CE5AA16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AA188-D2AF-AA14-429D-C68FE50E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B4206-4D76-EE92-EC95-A5F04E5D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51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9FEB9-CABC-05FC-A71A-594B415C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7D0157-6263-965A-DAF1-1D79CE0D2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899BC9-A55E-D145-14A7-E46FF6A6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E5A4E-CE48-08DB-766B-70CC4D32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C35C1-96F7-6FFC-723D-F8F265F5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20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464F3E-B6A1-47C5-A24E-9DB61593D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25DA0-480A-2367-E7BD-A5AB31282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C596F-69A9-F279-A8CD-69D9DC95F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9BD73B-E956-9302-A18D-56B2EADF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88A5AC-5758-A11C-FB89-1F325D20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4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800CC-998A-E5EF-64CD-2D6BCCE4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A6EC9-A4A0-87C8-0F44-269E920E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6CBD7-201C-7A22-E6BD-4EBBAE2F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93808-B17E-3CA6-A4E6-6CB21FA2D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CEEEF-F813-C325-59EA-CAA1A3DD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51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A2DF4-2940-5268-B381-A0501668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46DA82-02AB-E03C-AAEF-A1F5808A4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67991-5DCD-E1C7-7C9A-79425C7B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8886-E6D6-3BE4-7355-9C1C4B3E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6F0A8-9445-9D4F-E8A4-3EC69AF6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0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FD996-1397-4630-00DD-8CDD426C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12386-ED12-601E-C1B8-483B3C1EC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FE7451-5554-7CCC-471B-128D342DB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374A0-9CFD-65A2-5D2F-FBB6BF41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C0AA8C-6472-00C3-D42C-B0AA93986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30D34E-E9D2-5CF4-BD16-1BE0EABD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2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7327A-3F2E-BE70-9894-07273C0C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F2E33A-D3FC-CF5A-B45D-D6538479B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6C21CF-D522-CCAA-BFB2-17EF4D1C5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8844FA-A11B-64CC-4EE5-2B69833B4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97C11B-09B1-AD5E-C8EC-79594FCE4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4BAC48-F6CF-5D6E-98FA-DF181057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637BA2-C07B-CB06-A107-CBEEB146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3CAA41-7482-DFBE-9105-1512BC55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0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1FAC5-A042-A6A5-765D-6DC4171B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8A17F-9EDF-FDDB-4F05-2D156CA0D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EFB589-77A7-A9D3-99F3-6EE1E8D5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73C8B0-4EC1-A29D-E5D5-D8980877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01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4B78ED-610D-2B7F-CE63-F17A9588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133440-16B0-16A0-827F-EE49455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9862E1-9FB1-2665-2FD6-1CE6DEA0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8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05F7D-5D70-A530-CEA5-6563F643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F51EF-4C80-2BEB-91BA-4A90E2444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46E7E7-28EC-8F6F-76D9-6213A0AFB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E3E2EA-836E-5CF4-3B81-61AFF552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6B7EB-E599-4690-ECA5-99511C0B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F3B08-7046-315B-114B-EFFECDFC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4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253BA-28B3-BF3D-FE54-1ACF7A01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82593-B305-7FE9-1C79-CD9A3473D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07E1C6-5DA4-016C-1088-A5B74FF04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C51372-6658-83F8-66F2-3CA45911F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5E0F32-0CE8-719B-198F-EBDF2E3F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F5351B-DB42-84CB-20C0-318A91AC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2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7ABA2F-2FF9-E1FD-DB3D-83FFD6F1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4E4B00-050E-FDE2-4322-1AB6AA1AB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916AD-8297-7899-9D9D-80BD76FD3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74CED-8334-4359-BFCA-F4A87BFCF5F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83FEC-EE28-B141-1E59-ECC0551FF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D4986-B122-7A60-7FA2-8A0E9431C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A2806-0153-415A-B96F-DC79D6CE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9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toozgKiyPkA?feature=oembed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A79151-4344-EB04-A019-C6DD6AD6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91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C45076-08F0-0190-FEEC-3E54D7F7F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9" y="1646300"/>
            <a:ext cx="6196593" cy="24867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4E509DC-B343-BB5A-8513-27B73246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08" y="1228745"/>
            <a:ext cx="5658486" cy="56292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9272772-3316-A169-BB4D-8824BC9D16BA}"/>
              </a:ext>
            </a:extLst>
          </p:cNvPr>
          <p:cNvSpPr txBox="1"/>
          <p:nvPr/>
        </p:nvSpPr>
        <p:spPr>
          <a:xfrm>
            <a:off x="2503714" y="291208"/>
            <a:ext cx="7184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842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기초창의공학설계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DAB51A8-BE12-92E3-996F-7AA92318F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91" y="5895087"/>
            <a:ext cx="46577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7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A79151-4344-EB04-A019-C6DD6AD6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991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890442-BCDE-03A2-086A-5EC0CD0A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4" y="207373"/>
            <a:ext cx="3041333" cy="715608"/>
          </a:xfrm>
          <a:prstGeom prst="rect">
            <a:avLst/>
          </a:prstGeom>
        </p:spPr>
      </p:pic>
      <p:pic>
        <p:nvPicPr>
          <p:cNvPr id="9" name="온라인 미디어 8" title="한 번 보면 중독되면 런치패드 launchpad 인트로 모음 영상">
            <a:hlinkClick r:id="" action="ppaction://media"/>
            <a:extLst>
              <a:ext uri="{FF2B5EF4-FFF2-40B4-BE49-F238E27FC236}">
                <a16:creationId xmlns:a16="http://schemas.microsoft.com/office/drawing/2014/main" id="{F6B7504D-4F99-AE6F-E0E7-F7F59762AD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52548" y="1245326"/>
            <a:ext cx="7916092" cy="5164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7FB88B-6387-D5F4-A3A9-EBA08B21E776}"/>
              </a:ext>
            </a:extLst>
          </p:cNvPr>
          <p:cNvSpPr txBox="1"/>
          <p:nvPr/>
        </p:nvSpPr>
        <p:spPr>
          <a:xfrm>
            <a:off x="8429897" y="1254034"/>
            <a:ext cx="359664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84240"/>
                </a:solidFill>
                <a:effectLst/>
              </a:rPr>
              <a:t>MIDI (Musical Instrument Digital Interface) </a:t>
            </a:r>
            <a:r>
              <a:rPr lang="ko-KR" altLang="en-US" sz="2000" dirty="0">
                <a:solidFill>
                  <a:srgbClr val="484240"/>
                </a:solidFill>
                <a:effectLst/>
              </a:rPr>
              <a:t>런치패드는 음악 제작 장비에서 사용되는 특수한 패드 장치입니다</a:t>
            </a:r>
            <a:r>
              <a:rPr lang="en-US" altLang="ko-KR" sz="2000" dirty="0">
                <a:solidFill>
                  <a:srgbClr val="484240"/>
                </a:solidFill>
                <a:effectLst/>
              </a:rPr>
              <a:t>. </a:t>
            </a:r>
          </a:p>
          <a:p>
            <a:r>
              <a:rPr lang="ko-KR" altLang="en-US" sz="2000" dirty="0">
                <a:solidFill>
                  <a:srgbClr val="484240"/>
                </a:solidFill>
                <a:effectLst/>
              </a:rPr>
              <a:t>이 패드는 음악 작품의 악보나 노트를 입력하고</a:t>
            </a:r>
            <a:r>
              <a:rPr lang="en-US" altLang="ko-KR" sz="2000" dirty="0">
                <a:solidFill>
                  <a:srgbClr val="484240"/>
                </a:solidFill>
                <a:effectLst/>
              </a:rPr>
              <a:t>, </a:t>
            </a:r>
            <a:r>
              <a:rPr lang="ko-KR" altLang="en-US" sz="2000" dirty="0">
                <a:solidFill>
                  <a:srgbClr val="484240"/>
                </a:solidFill>
                <a:effectLst/>
              </a:rPr>
              <a:t>악기의 소리를 출력하는 데 사용됩니다</a:t>
            </a:r>
            <a:r>
              <a:rPr lang="en-US" altLang="ko-KR" sz="2000" dirty="0">
                <a:solidFill>
                  <a:srgbClr val="484240"/>
                </a:solidFill>
                <a:effectLst/>
              </a:rPr>
              <a:t>.</a:t>
            </a:r>
          </a:p>
          <a:p>
            <a:endParaRPr lang="en-US" altLang="ko-KR" sz="2000" dirty="0">
              <a:solidFill>
                <a:srgbClr val="484240"/>
              </a:solidFill>
            </a:endParaRPr>
          </a:p>
          <a:p>
            <a:endParaRPr lang="ko-KR" altLang="en-US" sz="2000" dirty="0">
              <a:solidFill>
                <a:srgbClr val="484240"/>
              </a:solidFill>
            </a:endParaRPr>
          </a:p>
          <a:p>
            <a:r>
              <a:rPr lang="ko-KR" altLang="en-US" sz="2000" dirty="0">
                <a:solidFill>
                  <a:srgbClr val="484240"/>
                </a:solidFill>
                <a:effectLst/>
              </a:rPr>
              <a:t>또한 버튼</a:t>
            </a:r>
            <a:r>
              <a:rPr lang="en-US" altLang="ko-KR" sz="2000" dirty="0">
                <a:solidFill>
                  <a:srgbClr val="484240"/>
                </a:solidFill>
                <a:effectLst/>
              </a:rPr>
              <a:t>, </a:t>
            </a:r>
            <a:r>
              <a:rPr lang="ko-KR" altLang="en-US" sz="2000" dirty="0">
                <a:solidFill>
                  <a:srgbClr val="484240"/>
                </a:solidFill>
                <a:effectLst/>
              </a:rPr>
              <a:t>패드</a:t>
            </a:r>
            <a:r>
              <a:rPr lang="en-US" altLang="ko-KR" sz="2000" dirty="0">
                <a:solidFill>
                  <a:srgbClr val="484240"/>
                </a:solidFill>
                <a:effectLst/>
              </a:rPr>
              <a:t>, </a:t>
            </a:r>
            <a:r>
              <a:rPr lang="ko-KR" altLang="en-US" sz="2000" dirty="0">
                <a:solidFill>
                  <a:srgbClr val="484240"/>
                </a:solidFill>
                <a:effectLst/>
              </a:rPr>
              <a:t>회로 등의 요소로 구성되어 실시간으로 음악 샘플을 재생하고 효과를 조절할 수 있습니다</a:t>
            </a:r>
            <a:r>
              <a:rPr lang="en-US" altLang="ko-KR" sz="2000" dirty="0">
                <a:solidFill>
                  <a:srgbClr val="484240"/>
                </a:solidFill>
                <a:effectLst/>
              </a:rPr>
              <a:t>.</a:t>
            </a:r>
            <a:endParaRPr lang="ko-KR" altLang="en-US" sz="2000" dirty="0">
              <a:solidFill>
                <a:srgbClr val="484240"/>
              </a:solidFill>
            </a:endParaRPr>
          </a:p>
          <a:p>
            <a:r>
              <a:rPr lang="ko-KR" altLang="en-US" dirty="0">
                <a:effectLst/>
              </a:rPr>
              <a:t>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3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A79151-4344-EB04-A019-C6DD6AD6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919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13FCB2-0B60-5A4F-750F-C485A46A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255"/>
            <a:ext cx="12192000" cy="19947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479461-61A8-1AB1-122B-25D1E378A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37" y="2401116"/>
            <a:ext cx="6456218" cy="4193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875CB-536D-7785-3388-4F2C42E08432}"/>
              </a:ext>
            </a:extLst>
          </p:cNvPr>
          <p:cNvSpPr txBox="1"/>
          <p:nvPr/>
        </p:nvSpPr>
        <p:spPr>
          <a:xfrm>
            <a:off x="7084292" y="3851409"/>
            <a:ext cx="4664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484240"/>
                </a:solidFill>
              </a:rPr>
              <a:t>MIDI</a:t>
            </a:r>
            <a:r>
              <a:rPr lang="ko-KR" altLang="en-US" sz="2800" b="1" dirty="0">
                <a:solidFill>
                  <a:srgbClr val="484240"/>
                </a:solidFill>
              </a:rPr>
              <a:t>프로그램을 </a:t>
            </a:r>
            <a:endParaRPr lang="en-US" altLang="ko-KR" sz="2800" b="1" dirty="0">
              <a:solidFill>
                <a:srgbClr val="484240"/>
              </a:solidFill>
            </a:endParaRPr>
          </a:p>
          <a:p>
            <a:r>
              <a:rPr lang="ko-KR" altLang="en-US" sz="2800" b="1" dirty="0">
                <a:solidFill>
                  <a:srgbClr val="484240"/>
                </a:solidFill>
              </a:rPr>
              <a:t>다양한 악기와 연결한 모습</a:t>
            </a:r>
          </a:p>
        </p:txBody>
      </p:sp>
    </p:spTree>
    <p:extLst>
      <p:ext uri="{BB962C8B-B14F-4D97-AF65-F5344CB8AC3E}">
        <p14:creationId xmlns:p14="http://schemas.microsoft.com/office/powerpoint/2010/main" val="363666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A79151-4344-EB04-A019-C6DD6AD6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919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8CF022-0AD6-18F4-93F3-D68F90B8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5" y="1250393"/>
            <a:ext cx="3446504" cy="28888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9A061-1107-92AF-8072-CB9434480773}"/>
              </a:ext>
            </a:extLst>
          </p:cNvPr>
          <p:cNvSpPr txBox="1"/>
          <p:nvPr/>
        </p:nvSpPr>
        <p:spPr>
          <a:xfrm>
            <a:off x="4897847" y="1417528"/>
            <a:ext cx="4223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84240"/>
                </a:solidFill>
              </a:rPr>
              <a:t>부품 준비</a:t>
            </a:r>
            <a:endParaRPr lang="en-US" altLang="ko-KR" sz="2000" b="1" dirty="0">
              <a:solidFill>
                <a:srgbClr val="484240"/>
              </a:solidFill>
            </a:endParaRPr>
          </a:p>
          <a:p>
            <a:endParaRPr lang="en-US" altLang="ko-KR" sz="2000" b="1" dirty="0">
              <a:solidFill>
                <a:srgbClr val="4842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84240"/>
                </a:solidFill>
              </a:rPr>
              <a:t>Arduino </a:t>
            </a:r>
            <a:r>
              <a:rPr lang="ko-KR" altLang="en-US" sz="2000" dirty="0">
                <a:solidFill>
                  <a:srgbClr val="484240"/>
                </a:solidFill>
              </a:rPr>
              <a:t>보드</a:t>
            </a:r>
            <a:endParaRPr lang="en-US" altLang="ko-KR" sz="2000" dirty="0">
              <a:solidFill>
                <a:srgbClr val="4842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84240"/>
                </a:solidFill>
              </a:rPr>
              <a:t>MIDI </a:t>
            </a:r>
            <a:r>
              <a:rPr lang="ko-KR" altLang="en-US" sz="2000" dirty="0">
                <a:solidFill>
                  <a:srgbClr val="484240"/>
                </a:solidFill>
              </a:rPr>
              <a:t>컨트롤러</a:t>
            </a:r>
            <a:endParaRPr lang="en-US" altLang="ko-KR" sz="2000" dirty="0">
              <a:solidFill>
                <a:srgbClr val="4842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84240"/>
                </a:solidFill>
              </a:rPr>
              <a:t>버튼</a:t>
            </a:r>
            <a:endParaRPr lang="en-US" altLang="ko-KR" sz="2000" dirty="0">
              <a:solidFill>
                <a:srgbClr val="4842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84240"/>
                </a:solidFill>
              </a:rPr>
              <a:t>저항</a:t>
            </a:r>
            <a:endParaRPr lang="en-US" altLang="ko-KR" sz="2000" dirty="0">
              <a:solidFill>
                <a:srgbClr val="4842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84240"/>
                </a:solidFill>
              </a:rPr>
              <a:t>점퍼 와이어</a:t>
            </a:r>
            <a:endParaRPr lang="en-US" altLang="ko-KR" sz="2000" dirty="0">
              <a:solidFill>
                <a:srgbClr val="4842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484240"/>
                </a:solidFill>
              </a:rPr>
              <a:t>솔더링</a:t>
            </a:r>
            <a:r>
              <a:rPr lang="ko-KR" altLang="en-US" sz="2000" dirty="0">
                <a:solidFill>
                  <a:srgbClr val="484240"/>
                </a:solidFill>
              </a:rPr>
              <a:t> 아이언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A536DE-394F-FEF0-0FAF-68F76F1A4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0448"/>
            <a:ext cx="12192000" cy="6797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DE8A7F-B07A-1527-CCFA-400DFCC1C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00" y="96502"/>
            <a:ext cx="4471034" cy="7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4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A79151-4344-EB04-A019-C6DD6AD6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919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215DF3-F2E0-773F-A982-C8B4D47EC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58726" cy="14685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9DB589-9EAD-5264-1753-03A39A4B6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1882"/>
            <a:ext cx="12192000" cy="55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0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A79151-4344-EB04-A019-C6DD6AD6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919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B8B94C-155F-D0C4-E846-4ACEB124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0118"/>
            <a:ext cx="12192000" cy="56118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9DAFC3-0DCD-B082-3692-EF7ED1B9C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558726" cy="146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6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A79151-4344-EB04-A019-C6DD6AD6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919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E9554F-C832-AE86-4A10-B623F0099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9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12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BA3395AE246FB408DB9843EF855E0A5" ma:contentTypeVersion="3" ma:contentTypeDescription="새 문서를 만듭니다." ma:contentTypeScope="" ma:versionID="9226d2b3dbc0aef22e9c22796b859437">
  <xsd:schema xmlns:xsd="http://www.w3.org/2001/XMLSchema" xmlns:xs="http://www.w3.org/2001/XMLSchema" xmlns:p="http://schemas.microsoft.com/office/2006/metadata/properties" xmlns:ns3="4e42669b-32d4-4e02-ba45-2e67dcd02356" targetNamespace="http://schemas.microsoft.com/office/2006/metadata/properties" ma:root="true" ma:fieldsID="ae62d942c5bd3fafe81b2b64ab7efadc" ns3:_="">
    <xsd:import namespace="4e42669b-32d4-4e02-ba45-2e67dcd023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2669b-32d4-4e02-ba45-2e67dcd023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EA171B-DD6E-48D9-AD4F-D955C91E53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42669b-32d4-4e02-ba45-2e67dcd023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9BF45B-F8EE-4CD7-82BE-1EEDFBBD99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9550AE-C63C-4F30-BAE6-F88B71556EA8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4e42669b-32d4-4e02-ba45-2e67dcd0235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68</Words>
  <Application>Microsoft Office PowerPoint</Application>
  <PresentationFormat>와이드스크린</PresentationFormat>
  <Paragraphs>17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추진성</dc:creator>
  <cp:lastModifiedBy>추진성</cp:lastModifiedBy>
  <cp:revision>1</cp:revision>
  <dcterms:created xsi:type="dcterms:W3CDTF">2023-11-16T08:22:35Z</dcterms:created>
  <dcterms:modified xsi:type="dcterms:W3CDTF">2023-11-16T09:15:51Z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0x010100EBA3395AE246FB408DB9843EF855E0A5</vt:lpwstr>
  </property>
</Properties>
</file>